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1" r:id="rId3"/>
    <p:sldId id="272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1"/>
    <p:restoredTop sz="94674"/>
  </p:normalViewPr>
  <p:slideViewPr>
    <p:cSldViewPr snapToGrid="0" snapToObjects="1">
      <p:cViewPr varScale="1">
        <p:scale>
          <a:sx n="118" d="100"/>
          <a:sy n="118" d="100"/>
        </p:scale>
        <p:origin x="24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6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 cstate="screen">
            <a:alphaModFix amt="6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A6F25319-1CAD-461A-9CF0-8ADA5A33D6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2808" y="5937494"/>
            <a:ext cx="1352627" cy="537097"/>
          </a:xfrm>
          <a:prstGeom prst="rect">
            <a:avLst/>
          </a:prstGeom>
        </p:spPr>
      </p:pic>
      <p:pic>
        <p:nvPicPr>
          <p:cNvPr id="7" name="Graphic 3">
            <a:extLst>
              <a:ext uri="{FF2B5EF4-FFF2-40B4-BE49-F238E27FC236}">
                <a16:creationId xmlns:a16="http://schemas.microsoft.com/office/drawing/2014/main" id="{1C73F0EF-761F-8941-B468-0174DD5C7F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10" name="Picture 9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AEF9FD9A-4074-4EE9-9674-5A43D58CB43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7494"/>
            <a:ext cx="1352627" cy="53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10" name="Picture 9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12CE98E1-6E28-43F6-B3D5-99860A1A445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8" y="5937494"/>
            <a:ext cx="1352627" cy="53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E2C8F33-6D25-A846-A05D-651908208C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BB0C5E-5BE5-0F40-BFD5-91F2AF0F8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941FB3-BCB4-494A-B3FA-07DDFCA5D1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83ECCBE-61B4-394E-A517-05013EE3D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503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8F898-8679-AC4F-991C-ED13F8234F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0FD559-D698-8648-ADA1-9DBAB2B4D5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56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207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103</cp:revision>
  <dcterms:created xsi:type="dcterms:W3CDTF">2019-04-15T05:44:00Z</dcterms:created>
  <dcterms:modified xsi:type="dcterms:W3CDTF">2020-09-09T11:20:50Z</dcterms:modified>
</cp:coreProperties>
</file>